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4"/>
  </p:sldMasterIdLst>
  <p:notesMasterIdLst>
    <p:notesMasterId r:id="rId5"/>
  </p:notesMasterIdLst>
  <p:sldIdLst>
    <p:sldId id="256" r:id="rId6"/>
  </p:sldIdLst>
  <p:sldSz cy="36651600" cx="20610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1544">
          <p15:clr>
            <a:srgbClr val="747775"/>
          </p15:clr>
        </p15:guide>
        <p15:guide id="2" pos="649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1544" orient="horz"/>
        <p:guide pos="649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465225" y="685800"/>
            <a:ext cx="1928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 name="Shape 13"/>
        <p:cNvGrpSpPr/>
        <p:nvPr/>
      </p:nvGrpSpPr>
      <p:grpSpPr>
        <a:xfrm>
          <a:off x="0" y="0"/>
          <a:ext cx="0" cy="0"/>
          <a:chOff x="0" y="0"/>
          <a:chExt cx="0" cy="0"/>
        </a:xfrm>
      </p:grpSpPr>
      <p:sp>
        <p:nvSpPr>
          <p:cNvPr id="14" name="Google Shape;14;g2e1bb0b4d3e_0_0:notes"/>
          <p:cNvSpPr/>
          <p:nvPr>
            <p:ph idx="2" type="sldImg"/>
          </p:nvPr>
        </p:nvSpPr>
        <p:spPr>
          <a:xfrm>
            <a:off x="2465199" y="685800"/>
            <a:ext cx="1928100" cy="3429000"/>
          </a:xfrm>
          <a:custGeom>
            <a:rect b="b" l="l" r="r" t="t"/>
            <a:pathLst>
              <a:path extrusionOk="0" h="120000" w="120000">
                <a:moveTo>
                  <a:pt x="0" y="0"/>
                </a:moveTo>
                <a:lnTo>
                  <a:pt x="120000" y="0"/>
                </a:lnTo>
                <a:lnTo>
                  <a:pt x="120000" y="120000"/>
                </a:lnTo>
                <a:lnTo>
                  <a:pt x="0" y="120000"/>
                </a:lnTo>
                <a:close/>
              </a:path>
            </a:pathLst>
          </a:custGeom>
        </p:spPr>
      </p:sp>
      <p:sp>
        <p:nvSpPr>
          <p:cNvPr id="15" name="Google Shape;15;g2e1bb0b4d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702571" y="5305699"/>
            <a:ext cx="19204800" cy="146265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20200"/>
              <a:buChar char="●"/>
              <a:defRPr sz="20200"/>
            </a:lvl1pPr>
            <a:lvl2pPr lvl="1" algn="ctr">
              <a:spcBef>
                <a:spcPts val="0"/>
              </a:spcBef>
              <a:spcAft>
                <a:spcPts val="0"/>
              </a:spcAft>
              <a:buSzPts val="20200"/>
              <a:buChar char="○"/>
              <a:defRPr sz="20200"/>
            </a:lvl2pPr>
            <a:lvl3pPr lvl="2" algn="ctr">
              <a:spcBef>
                <a:spcPts val="0"/>
              </a:spcBef>
              <a:spcAft>
                <a:spcPts val="0"/>
              </a:spcAft>
              <a:buSzPts val="20200"/>
              <a:buChar char="■"/>
              <a:defRPr sz="20200"/>
            </a:lvl3pPr>
            <a:lvl4pPr lvl="3" algn="ctr">
              <a:spcBef>
                <a:spcPts val="0"/>
              </a:spcBef>
              <a:spcAft>
                <a:spcPts val="0"/>
              </a:spcAft>
              <a:buSzPts val="20200"/>
              <a:buChar char="●"/>
              <a:defRPr sz="20200"/>
            </a:lvl4pPr>
            <a:lvl5pPr lvl="4" algn="ctr">
              <a:spcBef>
                <a:spcPts val="0"/>
              </a:spcBef>
              <a:spcAft>
                <a:spcPts val="0"/>
              </a:spcAft>
              <a:buSzPts val="20200"/>
              <a:buChar char="○"/>
              <a:defRPr sz="20200"/>
            </a:lvl5pPr>
            <a:lvl6pPr lvl="5" algn="ctr">
              <a:spcBef>
                <a:spcPts val="0"/>
              </a:spcBef>
              <a:spcAft>
                <a:spcPts val="0"/>
              </a:spcAft>
              <a:buSzPts val="20200"/>
              <a:buChar char="■"/>
              <a:defRPr sz="20200"/>
            </a:lvl6pPr>
            <a:lvl7pPr lvl="6" algn="ctr">
              <a:spcBef>
                <a:spcPts val="0"/>
              </a:spcBef>
              <a:spcAft>
                <a:spcPts val="0"/>
              </a:spcAft>
              <a:buSzPts val="20200"/>
              <a:buChar char="●"/>
              <a:defRPr sz="20200"/>
            </a:lvl7pPr>
            <a:lvl8pPr lvl="7" algn="ctr">
              <a:spcBef>
                <a:spcPts val="0"/>
              </a:spcBef>
              <a:spcAft>
                <a:spcPts val="0"/>
              </a:spcAft>
              <a:buSzPts val="20200"/>
              <a:buChar char="○"/>
              <a:defRPr sz="20200"/>
            </a:lvl8pPr>
            <a:lvl9pPr lvl="8" algn="ctr">
              <a:spcBef>
                <a:spcPts val="0"/>
              </a:spcBef>
              <a:spcAft>
                <a:spcPts val="0"/>
              </a:spcAft>
              <a:buSzPts val="20200"/>
              <a:buChar char="■"/>
              <a:defRPr sz="20200"/>
            </a:lvl9pPr>
          </a:lstStyle>
          <a:p/>
        </p:txBody>
      </p:sp>
      <p:sp>
        <p:nvSpPr>
          <p:cNvPr id="11" name="Google Shape;11;p2"/>
          <p:cNvSpPr txBox="1"/>
          <p:nvPr>
            <p:ph idx="1" type="subTitle"/>
          </p:nvPr>
        </p:nvSpPr>
        <p:spPr>
          <a:xfrm>
            <a:off x="702552" y="20195434"/>
            <a:ext cx="19204800" cy="5647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0900"/>
              <a:buNone/>
              <a:defRPr sz="10900"/>
            </a:lvl1pPr>
            <a:lvl2pPr lvl="1" algn="ctr">
              <a:lnSpc>
                <a:spcPct val="100000"/>
              </a:lnSpc>
              <a:spcBef>
                <a:spcPts val="0"/>
              </a:spcBef>
              <a:spcAft>
                <a:spcPts val="0"/>
              </a:spcAft>
              <a:buSzPts val="10900"/>
              <a:buNone/>
              <a:defRPr sz="10900"/>
            </a:lvl2pPr>
            <a:lvl3pPr lvl="2" algn="ctr">
              <a:lnSpc>
                <a:spcPct val="100000"/>
              </a:lnSpc>
              <a:spcBef>
                <a:spcPts val="0"/>
              </a:spcBef>
              <a:spcAft>
                <a:spcPts val="0"/>
              </a:spcAft>
              <a:buSzPts val="10900"/>
              <a:buNone/>
              <a:defRPr sz="10900"/>
            </a:lvl3pPr>
            <a:lvl4pPr lvl="3" algn="ctr">
              <a:lnSpc>
                <a:spcPct val="100000"/>
              </a:lnSpc>
              <a:spcBef>
                <a:spcPts val="0"/>
              </a:spcBef>
              <a:spcAft>
                <a:spcPts val="0"/>
              </a:spcAft>
              <a:buSzPts val="10900"/>
              <a:buNone/>
              <a:defRPr sz="10900"/>
            </a:lvl4pPr>
            <a:lvl5pPr lvl="4" algn="ctr">
              <a:lnSpc>
                <a:spcPct val="100000"/>
              </a:lnSpc>
              <a:spcBef>
                <a:spcPts val="0"/>
              </a:spcBef>
              <a:spcAft>
                <a:spcPts val="0"/>
              </a:spcAft>
              <a:buSzPts val="10900"/>
              <a:buNone/>
              <a:defRPr sz="10900"/>
            </a:lvl5pPr>
            <a:lvl6pPr lvl="5" algn="ctr">
              <a:lnSpc>
                <a:spcPct val="100000"/>
              </a:lnSpc>
              <a:spcBef>
                <a:spcPts val="0"/>
              </a:spcBef>
              <a:spcAft>
                <a:spcPts val="0"/>
              </a:spcAft>
              <a:buSzPts val="10900"/>
              <a:buNone/>
              <a:defRPr sz="10900"/>
            </a:lvl6pPr>
            <a:lvl7pPr lvl="6" algn="ctr">
              <a:lnSpc>
                <a:spcPct val="100000"/>
              </a:lnSpc>
              <a:spcBef>
                <a:spcPts val="0"/>
              </a:spcBef>
              <a:spcAft>
                <a:spcPts val="0"/>
              </a:spcAft>
              <a:buSzPts val="10900"/>
              <a:buNone/>
              <a:defRPr sz="10900"/>
            </a:lvl7pPr>
            <a:lvl8pPr lvl="7" algn="ctr">
              <a:lnSpc>
                <a:spcPct val="100000"/>
              </a:lnSpc>
              <a:spcBef>
                <a:spcPts val="0"/>
              </a:spcBef>
              <a:spcAft>
                <a:spcPts val="0"/>
              </a:spcAft>
              <a:buSzPts val="10900"/>
              <a:buNone/>
              <a:defRPr sz="10900"/>
            </a:lvl8pPr>
            <a:lvl9pPr lvl="8" algn="ctr">
              <a:lnSpc>
                <a:spcPct val="100000"/>
              </a:lnSpc>
              <a:spcBef>
                <a:spcPts val="0"/>
              </a:spcBef>
              <a:spcAft>
                <a:spcPts val="0"/>
              </a:spcAft>
              <a:buSzPts val="10900"/>
              <a:buNone/>
              <a:defRPr sz="10900"/>
            </a:lvl9pPr>
          </a:lstStyle>
          <a:p/>
        </p:txBody>
      </p:sp>
      <p:sp>
        <p:nvSpPr>
          <p:cNvPr id="12" name="Google Shape;12;p2"/>
          <p:cNvSpPr txBox="1"/>
          <p:nvPr>
            <p:ph idx="12" type="sldNum"/>
          </p:nvPr>
        </p:nvSpPr>
        <p:spPr>
          <a:xfrm>
            <a:off x="19096386" y="33229193"/>
            <a:ext cx="1236600" cy="28047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22956" l="0" r="0" t="6863"/>
          <a:stretch/>
        </p:blipFill>
        <p:spPr>
          <a:xfrm>
            <a:off x="144875" y="76200"/>
            <a:ext cx="4397475" cy="3086100"/>
          </a:xfrm>
          <a:prstGeom prst="rect">
            <a:avLst/>
          </a:prstGeom>
          <a:noFill/>
          <a:ln>
            <a:noFill/>
          </a:ln>
        </p:spPr>
      </p:pic>
      <p:pic>
        <p:nvPicPr>
          <p:cNvPr id="7" name="Google Shape;7;p1"/>
          <p:cNvPicPr preferRelativeResize="0"/>
          <p:nvPr/>
        </p:nvPicPr>
        <p:blipFill rotWithShape="1">
          <a:blip r:embed="rId2">
            <a:alphaModFix/>
          </a:blip>
          <a:srcRect b="13146" l="0" r="0" t="23004"/>
          <a:stretch/>
        </p:blipFill>
        <p:spPr>
          <a:xfrm>
            <a:off x="15193325" y="340725"/>
            <a:ext cx="5220900" cy="3333435"/>
          </a:xfrm>
          <a:prstGeom prst="rect">
            <a:avLst/>
          </a:prstGeom>
          <a:noFill/>
          <a:ln>
            <a:noFill/>
          </a:ln>
        </p:spPr>
      </p:pic>
      <p:pic>
        <p:nvPicPr>
          <p:cNvPr id="8" name="Google Shape;8;p1"/>
          <p:cNvPicPr preferRelativeResize="0"/>
          <p:nvPr/>
        </p:nvPicPr>
        <p:blipFill>
          <a:blip r:embed="rId3">
            <a:alphaModFix/>
          </a:blip>
          <a:stretch>
            <a:fillRect/>
          </a:stretch>
        </p:blipFill>
        <p:spPr>
          <a:xfrm>
            <a:off x="4123250" y="32308797"/>
            <a:ext cx="14925249" cy="37313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 name="Shape 16"/>
        <p:cNvGrpSpPr/>
        <p:nvPr/>
      </p:nvGrpSpPr>
      <p:grpSpPr>
        <a:xfrm>
          <a:off x="0" y="0"/>
          <a:ext cx="0" cy="0"/>
          <a:chOff x="0" y="0"/>
          <a:chExt cx="0" cy="0"/>
        </a:xfrm>
      </p:grpSpPr>
      <p:sp>
        <p:nvSpPr>
          <p:cNvPr id="17" name="Google Shape;17;p3"/>
          <p:cNvSpPr txBox="1"/>
          <p:nvPr/>
        </p:nvSpPr>
        <p:spPr>
          <a:xfrm>
            <a:off x="1810200" y="5655588"/>
            <a:ext cx="11649900" cy="122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5700">
                <a:solidFill>
                  <a:schemeClr val="dk2"/>
                </a:solidFill>
                <a:latin typeface="Calibri"/>
                <a:ea typeface="Calibri"/>
                <a:cs typeface="Calibri"/>
                <a:sym typeface="Calibri"/>
              </a:rPr>
              <a:t>Desarrollo:</a:t>
            </a:r>
            <a:endParaRPr b="1" sz="5700">
              <a:solidFill>
                <a:schemeClr val="dk2"/>
              </a:solidFill>
              <a:latin typeface="Calibri"/>
              <a:ea typeface="Calibri"/>
              <a:cs typeface="Calibri"/>
              <a:sym typeface="Calibri"/>
            </a:endParaRPr>
          </a:p>
        </p:txBody>
      </p:sp>
      <p:sp>
        <p:nvSpPr>
          <p:cNvPr id="18" name="Google Shape;18;p3"/>
          <p:cNvSpPr txBox="1"/>
          <p:nvPr/>
        </p:nvSpPr>
        <p:spPr>
          <a:xfrm>
            <a:off x="1889400" y="7244650"/>
            <a:ext cx="11491500" cy="236508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s" sz="2500">
                <a:solidFill>
                  <a:schemeClr val="dk1"/>
                </a:solidFill>
                <a:highlight>
                  <a:srgbClr val="FFFFFF"/>
                </a:highlight>
                <a:latin typeface="Calibri"/>
                <a:ea typeface="Calibri"/>
                <a:cs typeface="Calibri"/>
                <a:sym typeface="Calibri"/>
              </a:rPr>
              <a:t>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2500">
              <a:solidFill>
                <a:schemeClr val="dk1"/>
              </a:solidFill>
              <a:highlight>
                <a:srgbClr val="FFFFFF"/>
              </a:highlight>
              <a:latin typeface="Calibri"/>
              <a:ea typeface="Calibri"/>
              <a:cs typeface="Calibri"/>
              <a:sym typeface="Calibri"/>
            </a:endParaRPr>
          </a:p>
          <a:p>
            <a:pPr indent="0" lvl="0" marL="0" rtl="0" algn="just">
              <a:spcBef>
                <a:spcPts val="0"/>
              </a:spcBef>
              <a:spcAft>
                <a:spcPts val="0"/>
              </a:spcAft>
              <a:buNone/>
            </a:pPr>
            <a:r>
              <a:t/>
            </a:r>
            <a:endParaRPr sz="2500">
              <a:solidFill>
                <a:schemeClr val="dk1"/>
              </a:solidFill>
              <a:highlight>
                <a:srgbClr val="FFFFFF"/>
              </a:highlight>
              <a:latin typeface="Calibri"/>
              <a:ea typeface="Calibri"/>
              <a:cs typeface="Calibri"/>
              <a:sym typeface="Calibri"/>
            </a:endParaRPr>
          </a:p>
          <a:p>
            <a:pPr indent="0" lvl="0" marL="0" rtl="0" algn="just">
              <a:spcBef>
                <a:spcPts val="0"/>
              </a:spcBef>
              <a:spcAft>
                <a:spcPts val="0"/>
              </a:spcAft>
              <a:buNone/>
            </a:pPr>
            <a:r>
              <a:rPr lang="es" sz="2500">
                <a:solidFill>
                  <a:schemeClr val="dk1"/>
                </a:solidFill>
                <a:highlight>
                  <a:srgbClr val="FFFFFF"/>
                </a:highlight>
                <a:latin typeface="Calibri"/>
                <a:ea typeface="Calibri"/>
                <a:cs typeface="Calibri"/>
                <a:sym typeface="Calibri"/>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2500">
              <a:solidFill>
                <a:schemeClr val="dk1"/>
              </a:solidFill>
              <a:highlight>
                <a:srgbClr val="FFFFFF"/>
              </a:highlight>
              <a:latin typeface="Calibri"/>
              <a:ea typeface="Calibri"/>
              <a:cs typeface="Calibri"/>
              <a:sym typeface="Calibri"/>
            </a:endParaRPr>
          </a:p>
          <a:p>
            <a:pPr indent="0" lvl="0" marL="0" rtl="0" algn="just">
              <a:spcBef>
                <a:spcPts val="0"/>
              </a:spcBef>
              <a:spcAft>
                <a:spcPts val="0"/>
              </a:spcAft>
              <a:buNone/>
            </a:pPr>
            <a:r>
              <a:t/>
            </a:r>
            <a:endParaRPr sz="2500">
              <a:solidFill>
                <a:schemeClr val="dk1"/>
              </a:solidFill>
              <a:highlight>
                <a:srgbClr val="FFFFFF"/>
              </a:highlight>
              <a:latin typeface="Calibri"/>
              <a:ea typeface="Calibri"/>
              <a:cs typeface="Calibri"/>
              <a:sym typeface="Calibri"/>
            </a:endParaRPr>
          </a:p>
          <a:p>
            <a:pPr indent="0" lvl="0" marL="0" rtl="0" algn="just">
              <a:spcBef>
                <a:spcPts val="0"/>
              </a:spcBef>
              <a:spcAft>
                <a:spcPts val="0"/>
              </a:spcAft>
              <a:buNone/>
            </a:pPr>
            <a:r>
              <a:rPr lang="es" sz="2500">
                <a:solidFill>
                  <a:schemeClr val="dk1"/>
                </a:solidFill>
                <a:highlight>
                  <a:srgbClr val="FFFFFF"/>
                </a:highlight>
                <a:latin typeface="Calibri"/>
                <a:ea typeface="Calibri"/>
                <a:cs typeface="Calibri"/>
                <a:sym typeface="Calibri"/>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2500">
              <a:solidFill>
                <a:schemeClr val="dk1"/>
              </a:solidFill>
              <a:highlight>
                <a:srgbClr val="FFFFFF"/>
              </a:highlight>
              <a:latin typeface="Calibri"/>
              <a:ea typeface="Calibri"/>
              <a:cs typeface="Calibri"/>
              <a:sym typeface="Calibri"/>
            </a:endParaRPr>
          </a:p>
          <a:p>
            <a:pPr indent="0" lvl="0" marL="0" rtl="0" algn="just">
              <a:spcBef>
                <a:spcPts val="0"/>
              </a:spcBef>
              <a:spcAft>
                <a:spcPts val="0"/>
              </a:spcAft>
              <a:buNone/>
            </a:pPr>
            <a:r>
              <a:t/>
            </a:r>
            <a:endParaRPr sz="2500">
              <a:solidFill>
                <a:schemeClr val="dk1"/>
              </a:solidFill>
              <a:highlight>
                <a:srgbClr val="FFFFFF"/>
              </a:highlight>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s" sz="2500">
                <a:solidFill>
                  <a:schemeClr val="dk1"/>
                </a:solidFill>
                <a:highlight>
                  <a:srgbClr val="FFFFFF"/>
                </a:highlight>
                <a:latin typeface="Calibri"/>
                <a:ea typeface="Calibri"/>
                <a:cs typeface="Calibri"/>
                <a:sym typeface="Calibri"/>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2500">
              <a:solidFill>
                <a:schemeClr val="dk1"/>
              </a:solidFill>
              <a:highlight>
                <a:srgbClr val="FFFFFF"/>
              </a:highlight>
              <a:latin typeface="Calibri"/>
              <a:ea typeface="Calibri"/>
              <a:cs typeface="Calibri"/>
              <a:sym typeface="Calibri"/>
            </a:endParaRPr>
          </a:p>
          <a:p>
            <a:pPr indent="0" lvl="0" marL="0" rtl="0" algn="just">
              <a:spcBef>
                <a:spcPts val="0"/>
              </a:spcBef>
              <a:spcAft>
                <a:spcPts val="0"/>
              </a:spcAft>
              <a:buNone/>
            </a:pPr>
            <a:r>
              <a:t/>
            </a:r>
            <a:endParaRPr sz="1750">
              <a:solidFill>
                <a:schemeClr val="dk1"/>
              </a:solidFill>
              <a:highlight>
                <a:srgbClr val="FFFFFF"/>
              </a:highlight>
              <a:latin typeface="Calibri"/>
              <a:ea typeface="Calibri"/>
              <a:cs typeface="Calibri"/>
              <a:sym typeface="Calibri"/>
            </a:endParaRPr>
          </a:p>
        </p:txBody>
      </p:sp>
      <p:sp>
        <p:nvSpPr>
          <p:cNvPr id="19" name="Google Shape;19;p3"/>
          <p:cNvSpPr txBox="1"/>
          <p:nvPr/>
        </p:nvSpPr>
        <p:spPr>
          <a:xfrm>
            <a:off x="3676475" y="1783550"/>
            <a:ext cx="12260100" cy="3504000"/>
          </a:xfrm>
          <a:prstGeom prst="rect">
            <a:avLst/>
          </a:prstGeom>
          <a:noFill/>
          <a:ln>
            <a:noFill/>
          </a:ln>
        </p:spPr>
        <p:txBody>
          <a:bodyPr anchorCtr="0" anchor="t" bIns="91425" lIns="91425" spcFirstLastPara="1" rIns="91425" wrap="square" tIns="91425">
            <a:normAutofit/>
          </a:bodyPr>
          <a:lstStyle/>
          <a:p>
            <a:pPr indent="0" lvl="0" marL="0" rtl="0" algn="l">
              <a:lnSpc>
                <a:spcPct val="50000"/>
              </a:lnSpc>
              <a:spcBef>
                <a:spcPts val="1200"/>
              </a:spcBef>
              <a:spcAft>
                <a:spcPts val="0"/>
              </a:spcAft>
              <a:buNone/>
            </a:pPr>
            <a:r>
              <a:rPr lang="es" sz="2500">
                <a:solidFill>
                  <a:schemeClr val="dk1"/>
                </a:solidFill>
                <a:highlight>
                  <a:srgbClr val="FFFFFF"/>
                </a:highlight>
                <a:latin typeface="Calibri"/>
                <a:ea typeface="Calibri"/>
                <a:cs typeface="Calibri"/>
                <a:sym typeface="Calibri"/>
              </a:rPr>
              <a:t>                                        </a:t>
            </a:r>
            <a:r>
              <a:rPr lang="es" sz="3000">
                <a:solidFill>
                  <a:schemeClr val="dk1"/>
                </a:solidFill>
                <a:highlight>
                  <a:srgbClr val="FFFFFF"/>
                </a:highlight>
                <a:latin typeface="Calibri"/>
                <a:ea typeface="Calibri"/>
                <a:cs typeface="Calibri"/>
                <a:sym typeface="Calibri"/>
              </a:rPr>
              <a:t>            </a:t>
            </a:r>
            <a:r>
              <a:rPr lang="es" sz="3909">
                <a:solidFill>
                  <a:schemeClr val="dk1"/>
                </a:solidFill>
                <a:highlight>
                  <a:srgbClr val="FFFFFF"/>
                </a:highlight>
                <a:latin typeface="Calibri"/>
                <a:ea typeface="Calibri"/>
                <a:cs typeface="Calibri"/>
                <a:sym typeface="Calibri"/>
              </a:rPr>
              <a:t>       </a:t>
            </a:r>
            <a:endParaRPr sz="4309">
              <a:solidFill>
                <a:schemeClr val="dk1"/>
              </a:solidFill>
              <a:highlight>
                <a:srgbClr val="FFFFFF"/>
              </a:highlight>
              <a:latin typeface="Calibri"/>
              <a:ea typeface="Calibri"/>
              <a:cs typeface="Calibri"/>
              <a:sym typeface="Calibri"/>
            </a:endParaRPr>
          </a:p>
          <a:p>
            <a:pPr indent="0" lvl="0" marL="0" rtl="0" algn="l">
              <a:lnSpc>
                <a:spcPct val="50000"/>
              </a:lnSpc>
              <a:spcBef>
                <a:spcPts val="1200"/>
              </a:spcBef>
              <a:spcAft>
                <a:spcPts val="0"/>
              </a:spcAft>
              <a:buNone/>
            </a:pPr>
            <a:r>
              <a:rPr lang="es" sz="4309">
                <a:solidFill>
                  <a:schemeClr val="dk1"/>
                </a:solidFill>
                <a:highlight>
                  <a:srgbClr val="FFFFFF"/>
                </a:highlight>
                <a:latin typeface="Calibri"/>
                <a:ea typeface="Calibri"/>
                <a:cs typeface="Calibri"/>
                <a:sym typeface="Calibri"/>
              </a:rPr>
              <a:t>                                        </a:t>
            </a:r>
            <a:endParaRPr sz="3698">
              <a:solidFill>
                <a:schemeClr val="dk1"/>
              </a:solidFill>
              <a:highlight>
                <a:srgbClr val="FFFFFF"/>
              </a:highlight>
              <a:latin typeface="Calibri"/>
              <a:ea typeface="Calibri"/>
              <a:cs typeface="Calibri"/>
              <a:sym typeface="Calibri"/>
            </a:endParaRPr>
          </a:p>
          <a:p>
            <a:pPr indent="0" lvl="0" marL="0" rtl="0" algn="ctr">
              <a:spcBef>
                <a:spcPts val="1200"/>
              </a:spcBef>
              <a:spcAft>
                <a:spcPts val="0"/>
              </a:spcAft>
              <a:buNone/>
            </a:pPr>
            <a:r>
              <a:rPr b="1" lang="es" sz="7000">
                <a:solidFill>
                  <a:srgbClr val="26A9EA"/>
                </a:solidFill>
                <a:latin typeface="Calibri"/>
                <a:ea typeface="Calibri"/>
                <a:cs typeface="Calibri"/>
                <a:sym typeface="Calibri"/>
              </a:rPr>
              <a:t>Título del Trabajo</a:t>
            </a:r>
            <a:endParaRPr b="1" sz="7000">
              <a:solidFill>
                <a:srgbClr val="26A9EA"/>
              </a:solidFill>
              <a:latin typeface="Calibri"/>
              <a:ea typeface="Calibri"/>
              <a:cs typeface="Calibri"/>
              <a:sym typeface="Calibri"/>
            </a:endParaRPr>
          </a:p>
          <a:p>
            <a:pPr indent="0" lvl="0" marL="0" rtl="0" algn="l">
              <a:spcBef>
                <a:spcPts val="0"/>
              </a:spcBef>
              <a:spcAft>
                <a:spcPts val="0"/>
              </a:spcAft>
              <a:buNone/>
            </a:pPr>
            <a:r>
              <a:t/>
            </a:r>
            <a:endParaRPr sz="3600">
              <a:solidFill>
                <a:schemeClr val="dk2"/>
              </a:solidFill>
              <a:latin typeface="Calibri"/>
              <a:ea typeface="Calibri"/>
              <a:cs typeface="Calibri"/>
              <a:sym typeface="Calibri"/>
            </a:endParaRPr>
          </a:p>
          <a:p>
            <a:pPr indent="0" lvl="0" marL="450000" rtl="0" algn="ctr">
              <a:spcBef>
                <a:spcPts val="0"/>
              </a:spcBef>
              <a:spcAft>
                <a:spcPts val="0"/>
              </a:spcAft>
              <a:buNone/>
            </a:pPr>
            <a:r>
              <a:rPr lang="es" sz="1350">
                <a:solidFill>
                  <a:srgbClr val="333333"/>
                </a:solidFill>
                <a:highlight>
                  <a:srgbClr val="FFFFFF"/>
                </a:highlight>
                <a:latin typeface="Calibri"/>
                <a:ea typeface="Calibri"/>
                <a:cs typeface="Calibri"/>
                <a:sym typeface="Calibri"/>
              </a:rPr>
              <a:t>Apellido y nombres de los autores. Institución. Teléfono de contacto. Correo o email   </a:t>
            </a:r>
            <a:endParaRPr sz="1250">
              <a:solidFill>
                <a:schemeClr val="dk2"/>
              </a:solidFill>
              <a:latin typeface="Calibri"/>
              <a:ea typeface="Calibri"/>
              <a:cs typeface="Calibri"/>
              <a:sym typeface="Calibri"/>
            </a:endParaRPr>
          </a:p>
        </p:txBody>
      </p:sp>
      <p:sp>
        <p:nvSpPr>
          <p:cNvPr id="20" name="Google Shape;20;p3"/>
          <p:cNvSpPr/>
          <p:nvPr/>
        </p:nvSpPr>
        <p:spPr>
          <a:xfrm>
            <a:off x="14702425" y="5635125"/>
            <a:ext cx="5220900" cy="5312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Espacio para imágenes y gráficos</a:t>
            </a:r>
            <a:endParaRPr/>
          </a:p>
        </p:txBody>
      </p:sp>
      <p:sp>
        <p:nvSpPr>
          <p:cNvPr id="21" name="Google Shape;21;p3"/>
          <p:cNvSpPr/>
          <p:nvPr/>
        </p:nvSpPr>
        <p:spPr>
          <a:xfrm>
            <a:off x="14861050" y="16874325"/>
            <a:ext cx="5048400" cy="4345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Espacio para imágenes y gráficos</a:t>
            </a:r>
            <a:endParaRPr/>
          </a:p>
        </p:txBody>
      </p:sp>
      <p:sp>
        <p:nvSpPr>
          <p:cNvPr id="22" name="Google Shape;22;p3"/>
          <p:cNvSpPr/>
          <p:nvPr/>
        </p:nvSpPr>
        <p:spPr>
          <a:xfrm>
            <a:off x="14861050" y="11694500"/>
            <a:ext cx="5086500" cy="418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Espacio para imágenes y gráficos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lantilla Póster XJornadas Inter HMISR">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